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83D9F-B4C8-E341-B10D-6BFF05F887F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ED491-E138-494F-935F-6E3CE77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ED491-E138-494F-935F-6E3CE77526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7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6144-1984-9CBA-0E1F-468C115F1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146AF-A1AF-67FA-B020-A0FE03333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ABBD1-284D-6BE3-624F-5D32DB8E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A5-266C-5B48-A27C-BB159E3268E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A76D1-F4D6-A58F-D172-42A3B204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ECB99-74C4-C1F4-F2B2-8E6C62D1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A054-8BAE-1541-9686-A0EDDFD8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0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0BD2-B7CB-36EE-0652-13664FD4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F3DF7-A14E-3FE4-1BF6-05E973793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20CF9-176A-07D5-1A5A-BD7450BE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A5-266C-5B48-A27C-BB159E3268E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A61EA-BD1B-6F3F-ACD5-A304A716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E239-23AA-BCB3-3D61-CB0BE0EA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A054-8BAE-1541-9686-A0EDDFD8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7DE8B-30C2-3F95-01B8-B5973E18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BD739-89DF-2BB9-E415-8174F4E1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7275-8BE4-4F99-7225-AE2423A6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A5-266C-5B48-A27C-BB159E3268E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3A02B-54E6-18D7-C30B-0ADE67A8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0BCB8-9A4C-9488-E2B9-D6FE9B2C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A054-8BAE-1541-9686-A0EDDFD8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1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BC13-3D77-378D-2F02-4B1350BAC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5878E-D8CD-2066-56C8-A17A86D6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05F9B-C1A3-7CE9-87A0-DF4B8A24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A5-266C-5B48-A27C-BB159E3268E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F8D25-413A-F8F0-FB2C-D3BAC15E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113D2-450D-8BA0-1AF4-A86E77A6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A054-8BAE-1541-9686-A0EDDFD8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2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A233-72B9-BD72-CF45-29E1C7D7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090E-73FF-52F5-A868-8A21BE27F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17570-F3CA-CCAF-0F35-79163D8F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A5-266C-5B48-A27C-BB159E3268E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3D2A8-9722-3020-60A3-5CCDA59A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0EA5F-239F-D1D6-A78C-881E1379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A054-8BAE-1541-9686-A0EDDFD8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3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C9A6-F8EA-B703-097F-371DBB30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AD2BB-F154-4C13-DE1D-7C7EB2D67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F6B16-15CA-2756-7350-406013DD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191FE-DA0F-4060-8601-AABC022C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A5-266C-5B48-A27C-BB159E3268E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1482D-8FC2-9CB4-25E3-9C7BFE76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E7D74-1D92-1858-6806-AFBF130E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A054-8BAE-1541-9686-A0EDDFD8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3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6275-601C-0675-CEF2-F0C5F0C1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AD81A-EE61-AD39-B793-3C85B31FD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5168A-365C-8D8C-B603-FC80429FE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79D74-5BA6-C309-FC8C-FE1AEE002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64B2F-0C48-75F0-CE7C-2EDC651EC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F4184-B178-4EDF-F5A7-FC1A1DC2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A5-266C-5B48-A27C-BB159E3268E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BBE33-333A-6C81-B3F1-32FB2F09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603F8-050D-BBCF-777E-6B83314F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A054-8BAE-1541-9686-A0EDDFD8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4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5733-0B05-B5CF-374D-7F568DF7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13DE5-9132-C119-6FBA-976BD628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A5-266C-5B48-A27C-BB159E3268E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EF35-93E2-D6AE-B28A-58924765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F1F99-0F1A-EEF6-CE60-AC455F4B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A054-8BAE-1541-9686-A0EDDFD8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5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AE6D9-0556-8185-FB30-1A806C72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A5-266C-5B48-A27C-BB159E3268E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34A91-0790-E039-336F-3108CBC6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117E6-65FA-08BB-4A69-DB5A817C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A054-8BAE-1541-9686-A0EDDFD8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23CD-075A-BB31-95C5-73AB1240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8F182-F933-6FE9-B960-53E552BE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6FC28-3274-3E7A-2151-8F0465B8F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D885B-D17E-1A71-B42D-1FBF3237B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A5-266C-5B48-A27C-BB159E3268E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049C-14DA-0383-B810-5F472623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B944E-54C3-54B5-AE57-B46511F7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A054-8BAE-1541-9686-A0EDDFD8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6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74D0-0EB2-6F15-A475-FC5616DE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BBF76-A2EF-03EA-BAE4-4E1BDB5A3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0F092-EFA2-D5BE-3D05-DD809182F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B3BC2-147A-9781-EC55-C5EF50F5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89A5-266C-5B48-A27C-BB159E3268E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2DD10-DFB8-ECBF-EB07-89A8E9A5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75884-ABC4-5415-0658-FB43D986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A054-8BAE-1541-9686-A0EDDFD8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3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9B675-BC91-B690-9509-17792D1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627A6-3875-083F-0A26-1B56249C1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34BD1-E713-6BF6-7D6B-05E1EEEFD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389A5-266C-5B48-A27C-BB159E3268E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EACEB-7A9F-35B3-280C-72B7FE174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A369-EA6C-0E22-7334-430F89326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94A054-8BAE-1541-9686-A0EDDFD8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8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close-up of a moon&#10;&#10;Description automatically generated">
            <a:extLst>
              <a:ext uri="{FF2B5EF4-FFF2-40B4-BE49-F238E27FC236}">
                <a16:creationId xmlns:a16="http://schemas.microsoft.com/office/drawing/2014/main" id="{330E20BD-267E-6384-F5A2-891B1EF5E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11"/>
          <a:stretch/>
        </p:blipFill>
        <p:spPr>
          <a:xfrm>
            <a:off x="1308100" y="1279525"/>
            <a:ext cx="9194800" cy="4597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A1C2E31-4B05-A23D-FA63-7265DCCE2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1279525"/>
            <a:ext cx="9194800" cy="47697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2C85124-5FFA-2BF1-F179-289E81B16A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887" b="-715"/>
          <a:stretch/>
        </p:blipFill>
        <p:spPr>
          <a:xfrm>
            <a:off x="1308100" y="1117399"/>
            <a:ext cx="9156698" cy="2600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0940D6-CCE4-EB7A-7D5F-815A44EE79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37" t="1451" r="34450" b="59045"/>
          <a:stretch/>
        </p:blipFill>
        <p:spPr>
          <a:xfrm>
            <a:off x="1095160" y="1396113"/>
            <a:ext cx="211760" cy="434448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1A9C74-3CBF-1266-8F68-0B3DF8ADF668}"/>
              </a:ext>
            </a:extLst>
          </p:cNvPr>
          <p:cNvCxnSpPr/>
          <p:nvPr/>
        </p:nvCxnSpPr>
        <p:spPr>
          <a:xfrm>
            <a:off x="1308099" y="1899298"/>
            <a:ext cx="91567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99906E-F0CE-8A70-BBBF-31BFEED0289D}"/>
              </a:ext>
            </a:extLst>
          </p:cNvPr>
          <p:cNvCxnSpPr/>
          <p:nvPr/>
        </p:nvCxnSpPr>
        <p:spPr>
          <a:xfrm>
            <a:off x="1308099" y="2447742"/>
            <a:ext cx="91567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E5DDD5-F849-3833-7450-624FC1F718FD}"/>
              </a:ext>
            </a:extLst>
          </p:cNvPr>
          <p:cNvCxnSpPr/>
          <p:nvPr/>
        </p:nvCxnSpPr>
        <p:spPr>
          <a:xfrm>
            <a:off x="1308098" y="3021480"/>
            <a:ext cx="91567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3E67DF-C59F-C569-43A0-0F82BCE0F3A2}"/>
              </a:ext>
            </a:extLst>
          </p:cNvPr>
          <p:cNvCxnSpPr/>
          <p:nvPr/>
        </p:nvCxnSpPr>
        <p:spPr>
          <a:xfrm>
            <a:off x="1269998" y="3557692"/>
            <a:ext cx="91567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D694E0-1E58-CBAC-A2DF-9A185441F9E7}"/>
              </a:ext>
            </a:extLst>
          </p:cNvPr>
          <p:cNvCxnSpPr/>
          <p:nvPr/>
        </p:nvCxnSpPr>
        <p:spPr>
          <a:xfrm>
            <a:off x="1308098" y="4104180"/>
            <a:ext cx="91567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F013B5-4E8A-B97D-B7C3-9E9FA460FB1C}"/>
              </a:ext>
            </a:extLst>
          </p:cNvPr>
          <p:cNvCxnSpPr/>
          <p:nvPr/>
        </p:nvCxnSpPr>
        <p:spPr>
          <a:xfrm>
            <a:off x="1269998" y="4640392"/>
            <a:ext cx="91567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F1B8A21-A094-C5A2-1BE3-DC20E7ADF3F4}"/>
              </a:ext>
            </a:extLst>
          </p:cNvPr>
          <p:cNvCxnSpPr/>
          <p:nvPr/>
        </p:nvCxnSpPr>
        <p:spPr>
          <a:xfrm>
            <a:off x="1269998" y="5186879"/>
            <a:ext cx="91567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293FA8A-2019-CF9C-9B5C-BB29BF7EA240}"/>
              </a:ext>
            </a:extLst>
          </p:cNvPr>
          <p:cNvCxnSpPr>
            <a:cxnSpLocks/>
          </p:cNvCxnSpPr>
          <p:nvPr/>
        </p:nvCxnSpPr>
        <p:spPr>
          <a:xfrm>
            <a:off x="1874945" y="1396113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E1DA31-9EE3-0ECD-1771-BF6BAFD19043}"/>
              </a:ext>
            </a:extLst>
          </p:cNvPr>
          <p:cNvCxnSpPr>
            <a:cxnSpLocks/>
          </p:cNvCxnSpPr>
          <p:nvPr/>
        </p:nvCxnSpPr>
        <p:spPr>
          <a:xfrm>
            <a:off x="2433489" y="1396113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096515B-E729-BC08-0697-416026F53F40}"/>
              </a:ext>
            </a:extLst>
          </p:cNvPr>
          <p:cNvCxnSpPr>
            <a:cxnSpLocks/>
          </p:cNvCxnSpPr>
          <p:nvPr/>
        </p:nvCxnSpPr>
        <p:spPr>
          <a:xfrm>
            <a:off x="3007863" y="1396113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68A4A1D-D124-BEDB-4F52-B9421C6E8C66}"/>
              </a:ext>
            </a:extLst>
          </p:cNvPr>
          <p:cNvCxnSpPr>
            <a:cxnSpLocks/>
          </p:cNvCxnSpPr>
          <p:nvPr/>
        </p:nvCxnSpPr>
        <p:spPr>
          <a:xfrm>
            <a:off x="3571964" y="1396113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928C51E-9F5B-D92A-AFCA-8F4EDA3DA23B}"/>
              </a:ext>
            </a:extLst>
          </p:cNvPr>
          <p:cNvCxnSpPr>
            <a:cxnSpLocks/>
          </p:cNvCxnSpPr>
          <p:nvPr/>
        </p:nvCxnSpPr>
        <p:spPr>
          <a:xfrm>
            <a:off x="4156612" y="1367784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C889472-003B-F154-CD1B-2601BEF4D0BC}"/>
              </a:ext>
            </a:extLst>
          </p:cNvPr>
          <p:cNvCxnSpPr>
            <a:cxnSpLocks/>
          </p:cNvCxnSpPr>
          <p:nvPr/>
        </p:nvCxnSpPr>
        <p:spPr>
          <a:xfrm>
            <a:off x="4747792" y="1377419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9207B0E-6981-5D7F-11FB-C9326617A0F3}"/>
              </a:ext>
            </a:extLst>
          </p:cNvPr>
          <p:cNvCxnSpPr>
            <a:cxnSpLocks/>
          </p:cNvCxnSpPr>
          <p:nvPr/>
        </p:nvCxnSpPr>
        <p:spPr>
          <a:xfrm>
            <a:off x="5318423" y="1367784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BB0114-67D3-248A-DB9F-066EBA640015}"/>
              </a:ext>
            </a:extLst>
          </p:cNvPr>
          <p:cNvCxnSpPr>
            <a:cxnSpLocks/>
          </p:cNvCxnSpPr>
          <p:nvPr/>
        </p:nvCxnSpPr>
        <p:spPr>
          <a:xfrm>
            <a:off x="5886449" y="1396113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BC10D92-B5E9-DE31-7CCD-1E86CCD7DB97}"/>
              </a:ext>
            </a:extLst>
          </p:cNvPr>
          <p:cNvCxnSpPr>
            <a:cxnSpLocks/>
          </p:cNvCxnSpPr>
          <p:nvPr/>
        </p:nvCxnSpPr>
        <p:spPr>
          <a:xfrm>
            <a:off x="6469960" y="1396113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929F444-20D6-86C7-F642-C32204428FD2}"/>
              </a:ext>
            </a:extLst>
          </p:cNvPr>
          <p:cNvCxnSpPr>
            <a:cxnSpLocks/>
          </p:cNvCxnSpPr>
          <p:nvPr/>
        </p:nvCxnSpPr>
        <p:spPr>
          <a:xfrm>
            <a:off x="7050866" y="1396113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AF313BC-F538-4C50-BD06-084855C04264}"/>
              </a:ext>
            </a:extLst>
          </p:cNvPr>
          <p:cNvCxnSpPr>
            <a:cxnSpLocks/>
          </p:cNvCxnSpPr>
          <p:nvPr/>
        </p:nvCxnSpPr>
        <p:spPr>
          <a:xfrm>
            <a:off x="7631771" y="1396113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65A9246-D24A-BB68-103E-D39960ADCC11}"/>
              </a:ext>
            </a:extLst>
          </p:cNvPr>
          <p:cNvCxnSpPr>
            <a:cxnSpLocks/>
          </p:cNvCxnSpPr>
          <p:nvPr/>
        </p:nvCxnSpPr>
        <p:spPr>
          <a:xfrm>
            <a:off x="8202402" y="1364505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40EB34A-DC28-0F42-287D-767F55958C4F}"/>
              </a:ext>
            </a:extLst>
          </p:cNvPr>
          <p:cNvCxnSpPr>
            <a:cxnSpLocks/>
          </p:cNvCxnSpPr>
          <p:nvPr/>
        </p:nvCxnSpPr>
        <p:spPr>
          <a:xfrm>
            <a:off x="8769291" y="1396113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0191BF3-FA8D-B727-9A2F-622949019177}"/>
              </a:ext>
            </a:extLst>
          </p:cNvPr>
          <p:cNvCxnSpPr>
            <a:cxnSpLocks/>
          </p:cNvCxnSpPr>
          <p:nvPr/>
        </p:nvCxnSpPr>
        <p:spPr>
          <a:xfrm>
            <a:off x="9336180" y="1364505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73D8CE1-7EDB-5B82-FAD3-B341E99938D2}"/>
              </a:ext>
            </a:extLst>
          </p:cNvPr>
          <p:cNvCxnSpPr>
            <a:cxnSpLocks/>
          </p:cNvCxnSpPr>
          <p:nvPr/>
        </p:nvCxnSpPr>
        <p:spPr>
          <a:xfrm>
            <a:off x="9931102" y="1377419"/>
            <a:ext cx="0" cy="436318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4BADEACF-8A52-6C7B-EFAD-25ADCCAB5F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887" b="-715"/>
          <a:stretch/>
        </p:blipFill>
        <p:spPr>
          <a:xfrm>
            <a:off x="1327151" y="5974989"/>
            <a:ext cx="9156698" cy="2155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4305D43-E819-7F35-316E-856974CE0A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77" t="1056" r="34450" b="59045"/>
          <a:stretch/>
        </p:blipFill>
        <p:spPr>
          <a:xfrm>
            <a:off x="10515750" y="1362062"/>
            <a:ext cx="234945" cy="438788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prstDash val="lgDash"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668C8C2-E4B5-35B9-A4B2-69CA31831284}"/>
              </a:ext>
            </a:extLst>
          </p:cNvPr>
          <p:cNvSpPr/>
          <p:nvPr/>
        </p:nvSpPr>
        <p:spPr>
          <a:xfrm>
            <a:off x="5711788" y="1900808"/>
            <a:ext cx="1745322" cy="164108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A5B7DE2-5053-4C46-DB61-1C34D5F77A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62" r="717" b="11887"/>
          <a:stretch/>
        </p:blipFill>
        <p:spPr>
          <a:xfrm flipH="1">
            <a:off x="1915107" y="1438238"/>
            <a:ext cx="498881" cy="45077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090621D-C296-7E6C-F24A-FE6162362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846331" y="3359757"/>
            <a:ext cx="476999" cy="73414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63DBBAA-66D0-0F43-92A5-93481ADAC239}"/>
              </a:ext>
            </a:extLst>
          </p:cNvPr>
          <p:cNvSpPr txBox="1"/>
          <p:nvPr/>
        </p:nvSpPr>
        <p:spPr>
          <a:xfrm>
            <a:off x="3049030" y="324433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Lunar Map #2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D413BB7-8A26-FDD8-3A1A-2BBEF0286789}"/>
              </a:ext>
            </a:extLst>
          </p:cNvPr>
          <p:cNvSpPr txBox="1"/>
          <p:nvPr/>
        </p:nvSpPr>
        <p:spPr>
          <a:xfrm>
            <a:off x="230583" y="6380110"/>
            <a:ext cx="1531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Lunar Map #1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1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BBAD8-3B5E-5C99-0007-30B4978E89D6}"/>
              </a:ext>
            </a:extLst>
          </p:cNvPr>
          <p:cNvGrpSpPr/>
          <p:nvPr/>
        </p:nvGrpSpPr>
        <p:grpSpPr>
          <a:xfrm>
            <a:off x="1407450" y="1000289"/>
            <a:ext cx="9655535" cy="4857421"/>
            <a:chOff x="1095160" y="1117399"/>
            <a:chExt cx="9655535" cy="4857421"/>
          </a:xfrm>
        </p:grpSpPr>
        <p:pic>
          <p:nvPicPr>
            <p:cNvPr id="3" name="Picture 2" descr="A close-up of a moon&#10;&#10;Description automatically generated">
              <a:extLst>
                <a:ext uri="{FF2B5EF4-FFF2-40B4-BE49-F238E27FC236}">
                  <a16:creationId xmlns:a16="http://schemas.microsoft.com/office/drawing/2014/main" id="{D4EBB550-F94C-C6A7-B8E8-DCDC43C6C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1111"/>
            <a:stretch/>
          </p:blipFill>
          <p:spPr>
            <a:xfrm>
              <a:off x="1308100" y="1279525"/>
              <a:ext cx="9194800" cy="459740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9AD87C-9382-D10D-2613-087ACFA12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887" b="-715"/>
            <a:stretch/>
          </p:blipFill>
          <p:spPr>
            <a:xfrm>
              <a:off x="1308100" y="1117399"/>
              <a:ext cx="9156698" cy="26002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E14771-6D8C-63B7-A610-C71F7C4B8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37" t="1451" r="34450" b="59045"/>
            <a:stretch/>
          </p:blipFill>
          <p:spPr>
            <a:xfrm>
              <a:off x="1095160" y="1396113"/>
              <a:ext cx="211760" cy="4344488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16F560F-49B4-12ED-047C-70A6A50963E9}"/>
                </a:ext>
              </a:extLst>
            </p:cNvPr>
            <p:cNvCxnSpPr/>
            <p:nvPr/>
          </p:nvCxnSpPr>
          <p:spPr>
            <a:xfrm>
              <a:off x="1308099" y="1899298"/>
              <a:ext cx="91567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E85BCF-FBEE-FD71-6486-D4FA274A32F0}"/>
                </a:ext>
              </a:extLst>
            </p:cNvPr>
            <p:cNvCxnSpPr/>
            <p:nvPr/>
          </p:nvCxnSpPr>
          <p:spPr>
            <a:xfrm>
              <a:off x="1308099" y="2447742"/>
              <a:ext cx="91567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AFEBEC1-FB9B-CAE6-1A5B-87E37BB76315}"/>
                </a:ext>
              </a:extLst>
            </p:cNvPr>
            <p:cNvCxnSpPr/>
            <p:nvPr/>
          </p:nvCxnSpPr>
          <p:spPr>
            <a:xfrm>
              <a:off x="1308098" y="3021480"/>
              <a:ext cx="91567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D3E529-AD4D-4BA2-0774-EB2C8FCDF532}"/>
                </a:ext>
              </a:extLst>
            </p:cNvPr>
            <p:cNvCxnSpPr/>
            <p:nvPr/>
          </p:nvCxnSpPr>
          <p:spPr>
            <a:xfrm>
              <a:off x="1269998" y="3557692"/>
              <a:ext cx="91567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ABC8B2-C304-2820-2E99-5B0E7E6974FF}"/>
                </a:ext>
              </a:extLst>
            </p:cNvPr>
            <p:cNvCxnSpPr/>
            <p:nvPr/>
          </p:nvCxnSpPr>
          <p:spPr>
            <a:xfrm>
              <a:off x="1308098" y="4104180"/>
              <a:ext cx="91567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2669A1-EEEA-0383-DEB9-6909E6636D17}"/>
                </a:ext>
              </a:extLst>
            </p:cNvPr>
            <p:cNvCxnSpPr/>
            <p:nvPr/>
          </p:nvCxnSpPr>
          <p:spPr>
            <a:xfrm>
              <a:off x="1269998" y="4640392"/>
              <a:ext cx="91567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75E27-E6B8-2E19-6F3E-83ECDA247B80}"/>
                </a:ext>
              </a:extLst>
            </p:cNvPr>
            <p:cNvCxnSpPr/>
            <p:nvPr/>
          </p:nvCxnSpPr>
          <p:spPr>
            <a:xfrm>
              <a:off x="1269998" y="5186879"/>
              <a:ext cx="91567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C8802F-414D-3E69-5B3C-2B6B72E2F164}"/>
                </a:ext>
              </a:extLst>
            </p:cNvPr>
            <p:cNvCxnSpPr>
              <a:cxnSpLocks/>
            </p:cNvCxnSpPr>
            <p:nvPr/>
          </p:nvCxnSpPr>
          <p:spPr>
            <a:xfrm>
              <a:off x="1874945" y="1396113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43F0E3-98EB-8DEF-24B1-73DAC0E9A134}"/>
                </a:ext>
              </a:extLst>
            </p:cNvPr>
            <p:cNvCxnSpPr>
              <a:cxnSpLocks/>
            </p:cNvCxnSpPr>
            <p:nvPr/>
          </p:nvCxnSpPr>
          <p:spPr>
            <a:xfrm>
              <a:off x="2433489" y="1396113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88956E-2E70-4058-B0AF-DAA883D9488A}"/>
                </a:ext>
              </a:extLst>
            </p:cNvPr>
            <p:cNvCxnSpPr>
              <a:cxnSpLocks/>
            </p:cNvCxnSpPr>
            <p:nvPr/>
          </p:nvCxnSpPr>
          <p:spPr>
            <a:xfrm>
              <a:off x="3007863" y="1396113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BE6952-C18C-82F6-55BB-52088B438EDC}"/>
                </a:ext>
              </a:extLst>
            </p:cNvPr>
            <p:cNvCxnSpPr>
              <a:cxnSpLocks/>
            </p:cNvCxnSpPr>
            <p:nvPr/>
          </p:nvCxnSpPr>
          <p:spPr>
            <a:xfrm>
              <a:off x="3571964" y="1396113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EFCC033-56A0-CF97-9D8D-AD4072657796}"/>
                </a:ext>
              </a:extLst>
            </p:cNvPr>
            <p:cNvCxnSpPr>
              <a:cxnSpLocks/>
            </p:cNvCxnSpPr>
            <p:nvPr/>
          </p:nvCxnSpPr>
          <p:spPr>
            <a:xfrm>
              <a:off x="4156612" y="1367784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E7F1D3-85C5-2D30-8BA1-F3879C2BC506}"/>
                </a:ext>
              </a:extLst>
            </p:cNvPr>
            <p:cNvCxnSpPr>
              <a:cxnSpLocks/>
            </p:cNvCxnSpPr>
            <p:nvPr/>
          </p:nvCxnSpPr>
          <p:spPr>
            <a:xfrm>
              <a:off x="4747792" y="1377419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E64C1E8-44DA-C851-ACAE-FC2B081E2428}"/>
                </a:ext>
              </a:extLst>
            </p:cNvPr>
            <p:cNvCxnSpPr>
              <a:cxnSpLocks/>
            </p:cNvCxnSpPr>
            <p:nvPr/>
          </p:nvCxnSpPr>
          <p:spPr>
            <a:xfrm>
              <a:off x="5318423" y="1367784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EF0C1AB-DC3A-2688-4B7A-290759A56073}"/>
                </a:ext>
              </a:extLst>
            </p:cNvPr>
            <p:cNvCxnSpPr>
              <a:cxnSpLocks/>
            </p:cNvCxnSpPr>
            <p:nvPr/>
          </p:nvCxnSpPr>
          <p:spPr>
            <a:xfrm>
              <a:off x="5886449" y="1396113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DA9317E-48F1-8D62-F0FB-CF3E3DAEB5F8}"/>
                </a:ext>
              </a:extLst>
            </p:cNvPr>
            <p:cNvCxnSpPr>
              <a:cxnSpLocks/>
            </p:cNvCxnSpPr>
            <p:nvPr/>
          </p:nvCxnSpPr>
          <p:spPr>
            <a:xfrm>
              <a:off x="6469960" y="1396113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B88724-90D3-F916-3C63-82990F721B5A}"/>
                </a:ext>
              </a:extLst>
            </p:cNvPr>
            <p:cNvCxnSpPr>
              <a:cxnSpLocks/>
            </p:cNvCxnSpPr>
            <p:nvPr/>
          </p:nvCxnSpPr>
          <p:spPr>
            <a:xfrm>
              <a:off x="7050866" y="1396113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45AAE7-F1B4-D880-8C78-0D9A1423342B}"/>
                </a:ext>
              </a:extLst>
            </p:cNvPr>
            <p:cNvCxnSpPr>
              <a:cxnSpLocks/>
            </p:cNvCxnSpPr>
            <p:nvPr/>
          </p:nvCxnSpPr>
          <p:spPr>
            <a:xfrm>
              <a:off x="7631771" y="1396113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AA9C707-EEED-9F21-5A62-622EA0653ED9}"/>
                </a:ext>
              </a:extLst>
            </p:cNvPr>
            <p:cNvCxnSpPr>
              <a:cxnSpLocks/>
            </p:cNvCxnSpPr>
            <p:nvPr/>
          </p:nvCxnSpPr>
          <p:spPr>
            <a:xfrm>
              <a:off x="8202402" y="1364505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52101-13C0-2E72-7DF0-71A8F7F61E59}"/>
                </a:ext>
              </a:extLst>
            </p:cNvPr>
            <p:cNvCxnSpPr>
              <a:cxnSpLocks/>
            </p:cNvCxnSpPr>
            <p:nvPr/>
          </p:nvCxnSpPr>
          <p:spPr>
            <a:xfrm>
              <a:off x="8769291" y="1396113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10DAA-E338-7489-5760-0118FD072BC5}"/>
                </a:ext>
              </a:extLst>
            </p:cNvPr>
            <p:cNvCxnSpPr>
              <a:cxnSpLocks/>
            </p:cNvCxnSpPr>
            <p:nvPr/>
          </p:nvCxnSpPr>
          <p:spPr>
            <a:xfrm>
              <a:off x="9336180" y="1364505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59850CF-9D1E-DBE3-E3C3-EFE2FCCAEE9F}"/>
                </a:ext>
              </a:extLst>
            </p:cNvPr>
            <p:cNvCxnSpPr>
              <a:cxnSpLocks/>
            </p:cNvCxnSpPr>
            <p:nvPr/>
          </p:nvCxnSpPr>
          <p:spPr>
            <a:xfrm>
              <a:off x="9931102" y="1377419"/>
              <a:ext cx="0" cy="436318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905781F-BFF7-EEB7-708F-802239F085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887" b="-715"/>
            <a:stretch/>
          </p:blipFill>
          <p:spPr>
            <a:xfrm>
              <a:off x="1327150" y="5759296"/>
              <a:ext cx="9156698" cy="215524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AF334EE-1CF5-9F09-4821-A3ACD6ED0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177" t="1056" r="34450" b="59045"/>
            <a:stretch/>
          </p:blipFill>
          <p:spPr>
            <a:xfrm>
              <a:off x="10515750" y="1362062"/>
              <a:ext cx="234945" cy="4387885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48701A9-5599-7435-0146-A5707EC7EBA6}"/>
                </a:ext>
              </a:extLst>
            </p:cNvPr>
            <p:cNvSpPr/>
            <p:nvPr/>
          </p:nvSpPr>
          <p:spPr>
            <a:xfrm>
              <a:off x="5711788" y="1900808"/>
              <a:ext cx="1745322" cy="1641080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EE45907-66DC-5A54-6C34-F4E999ECA0E1}"/>
              </a:ext>
            </a:extLst>
          </p:cNvPr>
          <p:cNvSpPr txBox="1"/>
          <p:nvPr/>
        </p:nvSpPr>
        <p:spPr>
          <a:xfrm>
            <a:off x="617838" y="6326659"/>
            <a:ext cx="15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Lunar Map #2</a:t>
            </a:r>
          </a:p>
        </p:txBody>
      </p:sp>
    </p:spTree>
    <p:extLst>
      <p:ext uri="{BB962C8B-B14F-4D97-AF65-F5344CB8AC3E}">
        <p14:creationId xmlns:p14="http://schemas.microsoft.com/office/powerpoint/2010/main" val="410389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Macintosh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Robinson, Norman F</dc:creator>
  <cp:lastModifiedBy>Robinson, Norman F</cp:lastModifiedBy>
  <cp:revision>1</cp:revision>
  <dcterms:created xsi:type="dcterms:W3CDTF">2024-11-13T20:33:09Z</dcterms:created>
  <dcterms:modified xsi:type="dcterms:W3CDTF">2024-11-13T20:36:41Z</dcterms:modified>
</cp:coreProperties>
</file>